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10" r:id="rId10"/>
    <p:sldId id="298"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13" r:id="rId24"/>
    <p:sldId id="315" r:id="rId25"/>
  </p:sldIdLst>
  <p:sldSz cx="9144000" cy="5143500" type="screen16x9"/>
  <p:notesSz cx="9144000" cy="5143500"/>
  <p:embeddedFontLst>
    <p:embeddedFont>
      <p:font typeface="Economica" panose="02000506040000020004"/>
      <p:regular r:id="rId29"/>
    </p:embeddedFont>
    <p:embeddedFont>
      <p:font typeface="Open Sans" panose="020B0606030504020204"/>
      <p:regular r:id="rId30"/>
    </p:embeddedFont>
    <p:embeddedFont>
      <p:font typeface="Muli Regular"/>
      <p:regular r:id="rId31"/>
      <p:italic r:id="rId32"/>
    </p:embeddedFont>
    <p:embeddedFont>
      <p:font typeface="微软雅黑" panose="020B0503020204020204" charset="-122"/>
      <p:regular r:id="rId33"/>
    </p:embeddedFont>
    <p:embeddedFont>
      <p:font typeface="等线" panose="02010600030101010101" charset="-122"/>
      <p:regular r:id="rId34"/>
    </p:embeddedFont>
    <p:embeddedFont>
      <p:font typeface="Calibri" panose="020F0502020204030204"/>
      <p:regular r:id="rId35"/>
      <p:bold r:id="rId36"/>
      <p:italic r:id="rId37"/>
      <p:boldItalic r:id="rId38"/>
    </p:embeddedFont>
    <p:embeddedFont>
      <p:font typeface="Muli"/>
      <p:regular r:id="rId39"/>
      <p:bold r:id="rId40"/>
      <p:italic r:id="rId41"/>
    </p:embeddedFont>
    <p:embeddedFont>
      <p:font typeface="Wingdings 2" panose="05020102010507070707" pitchFamily="18" charset="2"/>
      <p:regular r:id="rId42"/>
    </p:embeddedFont>
    <p:embeddedFont>
      <p:font typeface="黑体" panose="02010609060101010101" charset="-12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21" d="100"/>
          <a:sy n="121" d="100"/>
        </p:scale>
        <p:origin x="330"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Master" Target="slideMasters/slideMaster3.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5" Type="http://schemas.openxmlformats.org/officeDocument/2006/relationships/notesSlide" Target="../notesSlides/notesSlide12.xml"/><Relationship Id="rId14" Type="http://schemas.openxmlformats.org/officeDocument/2006/relationships/slideLayout" Target="../slideLayouts/slideLayout1.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48.jpeg"/><Relationship Id="rId14" Type="http://schemas.openxmlformats.org/officeDocument/2006/relationships/notesSlide" Target="../notesSlides/notesSlide16.xml"/><Relationship Id="rId13" Type="http://schemas.openxmlformats.org/officeDocument/2006/relationships/slideLayout" Target="../slideLayouts/slideLayout12.xml"/><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6" Type="http://schemas.openxmlformats.org/officeDocument/2006/relationships/notesSlide" Target="../notesSlides/notesSlide8.xml"/><Relationship Id="rId25" Type="http://schemas.openxmlformats.org/officeDocument/2006/relationships/slideLayout" Target="../slideLayouts/slideLayout1.xml"/><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0.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7149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50795" y="2595880"/>
            <a:ext cx="5403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仿真</a:t>
            </a:r>
            <a:endParaRPr lang="zh-CN" altLang="en-US" sz="1200" b="1">
              <a:solidFill>
                <a:schemeClr val="tx1"/>
              </a:solidFill>
            </a:endParaRPr>
          </a:p>
          <a:p>
            <a:pPr algn="ctr"/>
            <a:r>
              <a:rPr lang="zh-CN" altLang="en-US" sz="1200" b="1">
                <a:solidFill>
                  <a:schemeClr val="tx1"/>
                </a:solidFill>
              </a:rPr>
              <a:t>引擎</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现实数据</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768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75951" y="4256723"/>
            <a:ext cx="1079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2513696" y="1589178"/>
            <a:ext cx="1086419" cy="1108591"/>
          </a:xfrm>
          <a:prstGeom prst="rect">
            <a:avLst/>
          </a:prstGeom>
        </p:spPr>
      </p:pic>
      <p:pic>
        <p:nvPicPr>
          <p:cNvPr id="4" name="图片 3"/>
          <p:cNvPicPr>
            <a:picLocks noChangeAspect="1"/>
          </p:cNvPicPr>
          <p:nvPr/>
        </p:nvPicPr>
        <p:blipFill>
          <a:blip r:embed="rId2"/>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endParaRPr lang="zh-CN" altLang="en-US" sz="1200" b="1">
              <a:solidFill>
                <a:schemeClr val="tx1"/>
              </a:solidFill>
            </a:endParaRP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endParaRPr lang="zh-CN" altLang="en-US" sz="1200" b="1">
              <a:solidFill>
                <a:schemeClr val="tx1"/>
              </a:solidFill>
            </a:endParaRP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endParaRPr lang="zh-CN" altLang="en-US" b="1">
              <a:solidFill>
                <a:schemeClr val="tx1"/>
              </a:solidFill>
            </a:endParaRP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endParaRPr lang="zh-CN" altLang="en-US" sz="1200" b="1">
              <a:solidFill>
                <a:schemeClr val="tx1"/>
              </a:solidFill>
            </a:endParaRP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endParaRPr lang="zh-CN" altLang="en-US" sz="1200" b="1">
              <a:solidFill>
                <a:schemeClr val="tx1"/>
              </a:solidFill>
            </a:endParaRP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endParaRPr lang="zh-CN" altLang="en-US" sz="12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endParaRPr lang="zh-CN" altLang="en-US" b="1">
              <a:solidFill>
                <a:schemeClr val="tx1"/>
              </a:solidFill>
            </a:endParaRP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endParaRPr lang="zh-CN" altLang="en-US" b="1">
              <a:solidFill>
                <a:schemeClr val="tx1"/>
              </a:solidFill>
            </a:endParaRP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endParaRPr lang="zh-CN" altLang="en-US" b="1">
              <a:solidFill>
                <a:schemeClr val="tx1"/>
              </a:solidFill>
            </a:endParaRP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endParaRPr lang="zh-CN" altLang="en-US" b="1">
              <a:solidFill>
                <a:schemeClr val="tx1"/>
              </a:solidFill>
            </a:endParaRP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endParaRPr lang="zh-CN" altLang="en-US" b="1">
              <a:solidFill>
                <a:schemeClr val="tx1"/>
              </a:solidFill>
            </a:endParaRP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3305</Words>
  <Application>WPS 演示</Application>
  <PresentationFormat>全屏显示(16:9)</PresentationFormat>
  <Paragraphs>1043</Paragraphs>
  <Slides>20</Slides>
  <Notes>20</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20</vt:i4>
      </vt:variant>
    </vt:vector>
  </HeadingPairs>
  <TitlesOfParts>
    <vt:vector size="42"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 2</vt:lpstr>
      <vt:lpstr>Arial Unicode MS</vt:lpstr>
      <vt:lpstr>Times New Roman</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王海东</cp:lastModifiedBy>
  <cp:revision>811</cp:revision>
  <dcterms:created xsi:type="dcterms:W3CDTF">2020-04-29T14:54:00Z</dcterms:created>
  <dcterms:modified xsi:type="dcterms:W3CDTF">2024-09-26T08:47:51Z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